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9" r:id="rId6"/>
    <p:sldId id="274" r:id="rId7"/>
    <p:sldId id="271" r:id="rId8"/>
    <p:sldId id="275" r:id="rId9"/>
    <p:sldId id="272" r:id="rId10"/>
    <p:sldId id="276" r:id="rId11"/>
    <p:sldId id="273" r:id="rId12"/>
    <p:sldId id="30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3C2DB-E778-49B3-B425-4FD21EDF68F7}" v="4" dt="2022-01-05T18:06:33.102"/>
    <p1510:client id="{CE70897A-0B23-DBDD-12B2-EDFACEAC8981}" v="33" dt="2022-10-31T17:44:15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5"/>
  </p:normalViewPr>
  <p:slideViewPr>
    <p:cSldViewPr snapToGrid="0" snapToObjects="1">
      <p:cViewPr varScale="1">
        <p:scale>
          <a:sx n="119" d="100"/>
          <a:sy n="119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CE778-EBE8-446D-8FDD-2AD2ACDE682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20FA-48F4-44C4-9490-243694C8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F43B-D829-4029-B081-DFF33C15D3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55" y="582164"/>
            <a:ext cx="6858000" cy="2048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Title</a:t>
            </a:r>
            <a:b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</a:b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Calibri Light"/>
                <a:cs typeface="Calibri Light"/>
              </a:rPr>
              <a:t>Name &amp; Unit 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745" y="3497265"/>
            <a:ext cx="6858000" cy="12418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2023 University of Pittsburgh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Mentoring and Advising Summit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March 3, 2023</a:t>
            </a:r>
            <a:endParaRPr lang="en-US" sz="20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40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142"/>
            <a:ext cx="7886700" cy="8839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and/or Statement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solidFill>
                <a:schemeClr val="bg1"/>
              </a:solidFill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72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666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142"/>
            <a:ext cx="7886700" cy="8839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and/or Statement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51535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800" dirty="0">
              <a:solidFill>
                <a:srgbClr val="003594"/>
              </a:solidFill>
              <a:latin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80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33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56" y="191043"/>
            <a:ext cx="7886700" cy="8839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or Strategy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19" y="939998"/>
            <a:ext cx="78867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359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0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33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56" y="191043"/>
            <a:ext cx="7886700" cy="8839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or Strategy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95" y="939997"/>
            <a:ext cx="7996224" cy="359862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9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5" y="1136608"/>
            <a:ext cx="78867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33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5" y="1136608"/>
            <a:ext cx="78867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dirty="0">
              <a:solidFill>
                <a:srgbClr val="0035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A75A1-5AAE-A740-A2BD-7C5EB5E8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33"/>
            <a:ext cx="9244739" cy="5200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26F3-2588-1949-B4A5-E4A56AEF7E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76" y="1120566"/>
            <a:ext cx="78867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solidFill>
                <a:schemeClr val="bg1"/>
              </a:solidFill>
              <a:highlight>
                <a:srgbClr val="FFFF00"/>
              </a:highlight>
              <a:cs typeface="Arial"/>
            </a:endParaRPr>
          </a:p>
          <a:p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E22AB50-6873-448C-846E-05C5EDD1B023}"/>
              </a:ext>
            </a:extLst>
          </p:cNvPr>
          <p:cNvSpPr txBox="1">
            <a:spLocks/>
          </p:cNvSpPr>
          <p:nvPr/>
        </p:nvSpPr>
        <p:spPr>
          <a:xfrm>
            <a:off x="2841511" y="2115121"/>
            <a:ext cx="6403227" cy="274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indent="-2286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bg1"/>
              </a:solidFill>
              <a:cs typeface="Arial"/>
            </a:endParaRPr>
          </a:p>
          <a:p>
            <a:pPr marL="600075" lvl="1" indent="-257175"/>
            <a:endParaRPr lang="en-US" sz="1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46DE-9067-6A42-BB2B-8FAED93B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08309"/>
            <a:ext cx="7886700" cy="883968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16848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2476014a-5f0d-47ee-a3ec-9139d24b1544" xsi:nil="true"/>
    <IsNotebookLocked xmlns="2476014a-5f0d-47ee-a3ec-9139d24b1544" xsi:nil="true"/>
    <Is_Collaboration_Space_Locked xmlns="2476014a-5f0d-47ee-a3ec-9139d24b1544" xsi:nil="true"/>
    <FolderType xmlns="2476014a-5f0d-47ee-a3ec-9139d24b1544" xsi:nil="true"/>
    <Owner xmlns="2476014a-5f0d-47ee-a3ec-9139d24b1544">
      <UserInfo>
        <DisplayName/>
        <AccountId xsi:nil="true"/>
        <AccountType/>
      </UserInfo>
    </Owner>
    <DefaultSectionNames xmlns="2476014a-5f0d-47ee-a3ec-9139d24b1544" xsi:nil="true"/>
    <Math_Settings xmlns="2476014a-5f0d-47ee-a3ec-9139d24b1544" xsi:nil="true"/>
    <NotebookType xmlns="2476014a-5f0d-47ee-a3ec-9139d24b1544" xsi:nil="true"/>
    <AppVersion xmlns="2476014a-5f0d-47ee-a3ec-9139d24b1544" xsi:nil="true"/>
    <Self_Registration_Enabled xmlns="2476014a-5f0d-47ee-a3ec-9139d24b1544" xsi:nil="true"/>
    <Distribution_Groups xmlns="2476014a-5f0d-47ee-a3ec-9139d24b1544" xsi:nil="true"/>
    <LMS_Mappings xmlns="2476014a-5f0d-47ee-a3ec-9139d24b1544" xsi:nil="true"/>
    <Invited_Leaders xmlns="2476014a-5f0d-47ee-a3ec-9139d24b1544" xsi:nil="true"/>
    <Has_Leaders_Only_SectionGroup xmlns="2476014a-5f0d-47ee-a3ec-9139d24b1544" xsi:nil="true"/>
    <Invited_Members xmlns="2476014a-5f0d-47ee-a3ec-9139d24b1544" xsi:nil="true"/>
    <Templates xmlns="2476014a-5f0d-47ee-a3ec-9139d24b1544" xsi:nil="true"/>
    <Members xmlns="2476014a-5f0d-47ee-a3ec-9139d24b1544">
      <UserInfo>
        <DisplayName/>
        <AccountId xsi:nil="true"/>
        <AccountType/>
      </UserInfo>
    </Members>
    <Member_Groups xmlns="2476014a-5f0d-47ee-a3ec-9139d24b1544">
      <UserInfo>
        <DisplayName/>
        <AccountId xsi:nil="true"/>
        <AccountType/>
      </UserInfo>
    </Member_Groups>
    <CultureName xmlns="2476014a-5f0d-47ee-a3ec-9139d24b1544" xsi:nil="true"/>
    <Leaders xmlns="2476014a-5f0d-47ee-a3ec-9139d24b1544">
      <UserInfo>
        <DisplayName/>
        <AccountId xsi:nil="true"/>
        <AccountType/>
      </UserInfo>
    </Leaders>
    <lcf76f155ced4ddcb4097134ff3c332f xmlns="2476014a-5f0d-47ee-a3ec-9139d24b1544">
      <Terms xmlns="http://schemas.microsoft.com/office/infopath/2007/PartnerControls"/>
    </lcf76f155ced4ddcb4097134ff3c332f>
    <TaxCatchAll xmlns="cffd7caa-080a-47a6-9e06-fadbf34706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3645FAE400B4EBCDEA65EE1911B5B" ma:contentTypeVersion="36" ma:contentTypeDescription="Create a new document." ma:contentTypeScope="" ma:versionID="9f7d86f2b03ce3670445ca1168fd92d1">
  <xsd:schema xmlns:xsd="http://www.w3.org/2001/XMLSchema" xmlns:xs="http://www.w3.org/2001/XMLSchema" xmlns:p="http://schemas.microsoft.com/office/2006/metadata/properties" xmlns:ns2="2476014a-5f0d-47ee-a3ec-9139d24b1544" xmlns:ns3="cffd7caa-080a-47a6-9e06-fadbf347069b" targetNamespace="http://schemas.microsoft.com/office/2006/metadata/properties" ma:root="true" ma:fieldsID="0537faf92e852618ea554c9f07e590fd" ns2:_="" ns3:_="">
    <xsd:import namespace="2476014a-5f0d-47ee-a3ec-9139d24b1544"/>
    <xsd:import namespace="cffd7caa-080a-47a6-9e06-fadbf347069b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6014a-5f0d-47ee-a3ec-9139d24b154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7b90debd-ee09-4e04-a4c4-812a7ed26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d7caa-080a-47a6-9e06-fadbf347069b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b92ee5e8-bb30-4904-91ef-6dd6f7bc8562}" ma:internalName="TaxCatchAll" ma:showField="CatchAllData" ma:web="cffd7caa-080a-47a6-9e06-fadbf3470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66465E-3A2F-4147-B971-5F558ED59624}">
  <ds:schemaRefs>
    <ds:schemaRef ds:uri="http://purl.org/dc/dcmitype/"/>
    <ds:schemaRef ds:uri="2476014a-5f0d-47ee-a3ec-9139d24b154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cffd7caa-080a-47a6-9e06-fadbf347069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752C5B1-E962-4B5A-B84E-0951193C56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5738E-6E02-4F6F-AD74-398A428AC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6014a-5f0d-47ee-a3ec-9139d24b1544"/>
    <ds:schemaRef ds:uri="cffd7caa-080a-47a6-9e06-fadbf3470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1418</Words>
  <Application>Microsoft Office PowerPoint</Application>
  <PresentationFormat>On-screen Show (16:9)</PresentationFormat>
  <Paragraphs>85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Title Name &amp; Unit </vt:lpstr>
      <vt:lpstr>Background and/or Statement of the Problem</vt:lpstr>
      <vt:lpstr>Background and/or Statement of the Problem</vt:lpstr>
      <vt:lpstr>Project or Strategy Description</vt:lpstr>
      <vt:lpstr>Project or Strategy Description</vt:lpstr>
      <vt:lpstr>Impact</vt:lpstr>
      <vt:lpstr>Impact</vt:lpstr>
      <vt:lpstr>Next Steps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Kelly, Kathy</cp:lastModifiedBy>
  <cp:revision>19</cp:revision>
  <cp:lastPrinted>2019-07-18T13:58:01Z</cp:lastPrinted>
  <dcterms:created xsi:type="dcterms:W3CDTF">2019-07-18T12:44:10Z</dcterms:created>
  <dcterms:modified xsi:type="dcterms:W3CDTF">2022-11-01T12:39:53Z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0x0101008E13645FAE400B4EBCDEA65EE1911B5B</vt:lpwstr>
  </property>
  <property fmtid="{D5CDD505-2E9C-101B-9397-08002B2CF9AE}" pid="3" name="MediaServiceImageTags">
    <vt:lpwstr/>
  </property>
</Properties>
</file>